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05" autoAdjust="0"/>
  </p:normalViewPr>
  <p:slideViewPr>
    <p:cSldViewPr>
      <p:cViewPr>
        <p:scale>
          <a:sx n="61" d="100"/>
          <a:sy n="61" d="100"/>
        </p:scale>
        <p:origin x="-1806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0F0F3-CDBF-4C66-945D-9E90C34766ED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CD378-60E0-4DCA-989C-E070B5A19B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746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CD378-60E0-4DCA-989C-E070B5A19B2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727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178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670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112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39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0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098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8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0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97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039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92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81045-4B7E-4320-BF60-D5AA5AD200FC}" type="datetimeFigureOut">
              <a:rPr lang="ru-RU" smtClean="0"/>
              <a:t>06.02.2016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12756-CA24-4F59-9609-3B090498C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73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rtspectr\Desktop\or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16" y="7956376"/>
            <a:ext cx="1119776" cy="918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rtspectr\Desktop\new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779" y="467544"/>
            <a:ext cx="20764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6672" y="1979712"/>
            <a:ext cx="5976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n-US" altLang="ru-RU" sz="1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6712" y="1102549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</a:t>
            </a:r>
            <a:r>
              <a:rPr lang="ru-RU" dirty="0" smtClean="0"/>
              <a:t>январе, </a:t>
            </a:r>
            <a:r>
              <a:rPr lang="ru-RU" dirty="0"/>
              <a:t>благодаря </a:t>
            </a:r>
            <a:r>
              <a:rPr lang="ru-RU" dirty="0" smtClean="0"/>
              <a:t>Вам , </a:t>
            </a:r>
            <a:r>
              <a:rPr lang="ru-RU" dirty="0"/>
              <a:t>мы собрали </a:t>
            </a:r>
            <a:r>
              <a:rPr lang="ru-RU" dirty="0" smtClean="0"/>
              <a:t> 108 122,00 рублей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Помощи оказали уже  </a:t>
            </a:r>
            <a:r>
              <a:rPr lang="ru-RU" dirty="0"/>
              <a:t>на </a:t>
            </a:r>
            <a:r>
              <a:rPr lang="ru-RU" dirty="0"/>
              <a:t> </a:t>
            </a:r>
            <a:r>
              <a:rPr lang="ru-RU" dirty="0" smtClean="0"/>
              <a:t>104</a:t>
            </a:r>
            <a:r>
              <a:rPr lang="ru-RU" dirty="0" smtClean="0"/>
              <a:t> 916 рублей</a:t>
            </a:r>
            <a:r>
              <a:rPr lang="ru-RU" dirty="0"/>
              <a:t> </a:t>
            </a:r>
            <a:r>
              <a:rPr lang="ru-RU" dirty="0" smtClean="0"/>
              <a:t>69 копеек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4626" y="2987824"/>
            <a:ext cx="52706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65 228,00 </a:t>
            </a:r>
            <a:r>
              <a:rPr lang="ru-RU" dirty="0" err="1" smtClean="0"/>
              <a:t>руб</a:t>
            </a:r>
            <a:r>
              <a:rPr lang="ru-RU" dirty="0" smtClean="0"/>
              <a:t>  - помощь семье Диане и Владимира</a:t>
            </a:r>
          </a:p>
          <a:p>
            <a:r>
              <a:rPr lang="ru-RU" dirty="0" smtClean="0"/>
              <a:t>12 342,00 </a:t>
            </a:r>
            <a:r>
              <a:rPr lang="ru-RU" dirty="0" err="1" smtClean="0"/>
              <a:t>руб</a:t>
            </a:r>
            <a:r>
              <a:rPr lang="ru-RU" dirty="0" smtClean="0"/>
              <a:t>  – оплата </a:t>
            </a:r>
            <a:r>
              <a:rPr lang="ru-RU" dirty="0" smtClean="0"/>
              <a:t>аренды помещения Тверского филиала.</a:t>
            </a:r>
            <a:endParaRPr lang="ru-RU" dirty="0" smtClean="0"/>
          </a:p>
          <a:p>
            <a:r>
              <a:rPr lang="ru-RU" dirty="0" smtClean="0"/>
              <a:t> 5 </a:t>
            </a:r>
            <a:r>
              <a:rPr lang="ru-RU" dirty="0" smtClean="0"/>
              <a:t>106</a:t>
            </a:r>
            <a:r>
              <a:rPr lang="ru-RU" dirty="0" smtClean="0"/>
              <a:t>,69  </a:t>
            </a:r>
            <a:r>
              <a:rPr lang="ru-RU" dirty="0" err="1" smtClean="0"/>
              <a:t>руб</a:t>
            </a:r>
            <a:r>
              <a:rPr lang="ru-RU" dirty="0" smtClean="0"/>
              <a:t>   –  адресная помощь </a:t>
            </a:r>
            <a:r>
              <a:rPr lang="ru-RU" dirty="0" smtClean="0"/>
              <a:t>семьям Старицкого района Тверской области</a:t>
            </a:r>
            <a:endParaRPr lang="ru-RU" dirty="0" smtClean="0"/>
          </a:p>
          <a:p>
            <a:r>
              <a:rPr lang="ru-RU" dirty="0" smtClean="0"/>
              <a:t>10 </a:t>
            </a:r>
            <a:r>
              <a:rPr lang="ru-RU" dirty="0" smtClean="0"/>
              <a:t>240</a:t>
            </a:r>
            <a:r>
              <a:rPr lang="ru-RU" dirty="0" smtClean="0"/>
              <a:t>,00 </a:t>
            </a:r>
            <a:r>
              <a:rPr lang="ru-RU" dirty="0" err="1" smtClean="0"/>
              <a:t>руб</a:t>
            </a:r>
            <a:r>
              <a:rPr lang="ru-RU" dirty="0" smtClean="0"/>
              <a:t>   -   адресная помощь </a:t>
            </a:r>
            <a:r>
              <a:rPr lang="ru-RU" dirty="0"/>
              <a:t>семьям </a:t>
            </a:r>
            <a:r>
              <a:rPr lang="ru-RU" dirty="0" err="1"/>
              <a:t>Лихославльского</a:t>
            </a:r>
            <a:r>
              <a:rPr lang="ru-RU" dirty="0"/>
              <a:t>  района Тверской области</a:t>
            </a:r>
            <a:endParaRPr lang="ru-RU" dirty="0" smtClean="0"/>
          </a:p>
          <a:p>
            <a:r>
              <a:rPr lang="ru-RU" dirty="0" smtClean="0"/>
              <a:t>5 000, 00  </a:t>
            </a:r>
            <a:r>
              <a:rPr lang="ru-RU" dirty="0" err="1" smtClean="0"/>
              <a:t>руб</a:t>
            </a:r>
            <a:r>
              <a:rPr lang="ru-RU" dirty="0" smtClean="0"/>
              <a:t>   -   адресная помощь </a:t>
            </a:r>
            <a:r>
              <a:rPr lang="ru-RU" dirty="0" smtClean="0"/>
              <a:t>семье Скворцовой</a:t>
            </a:r>
          </a:p>
          <a:p>
            <a:r>
              <a:rPr lang="ru-RU" dirty="0" smtClean="0"/>
              <a:t>7 000, 00  </a:t>
            </a:r>
            <a:r>
              <a:rPr lang="ru-RU" dirty="0" err="1" smtClean="0"/>
              <a:t>руб</a:t>
            </a:r>
            <a:r>
              <a:rPr lang="ru-RU" dirty="0"/>
              <a:t>   </a:t>
            </a:r>
            <a:r>
              <a:rPr lang="ru-RU" dirty="0" smtClean="0"/>
              <a:t>-   адресная помощь в лечении </a:t>
            </a:r>
            <a:r>
              <a:rPr lang="ru-RU" dirty="0"/>
              <a:t>семьям  </a:t>
            </a:r>
            <a:r>
              <a:rPr lang="ru-RU" dirty="0" err="1" smtClean="0"/>
              <a:t>Вышневолоцкого</a:t>
            </a:r>
            <a:r>
              <a:rPr lang="ru-RU" dirty="0" smtClean="0"/>
              <a:t>  района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Благодарим </a:t>
            </a:r>
            <a:r>
              <a:rPr lang="ru-RU" dirty="0"/>
              <a:t>за поддержку наших проектов. С вами мы сможем удвоить наши результаты.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40322" y="2482487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На проект Ребенок </a:t>
            </a:r>
            <a:r>
              <a:rPr lang="ru-RU" b="1" dirty="0" smtClean="0"/>
              <a:t> в семье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696917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108</Words>
  <Application>Microsoft Office PowerPoint</Application>
  <PresentationFormat>Экран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«Ребенок в семье» - это главный приоритет деятельности Фонда.</dc:title>
  <dc:creator>artspectr</dc:creator>
  <cp:lastModifiedBy>Ана$та$иЯ</cp:lastModifiedBy>
  <cp:revision>15</cp:revision>
  <dcterms:created xsi:type="dcterms:W3CDTF">2014-03-05T11:42:30Z</dcterms:created>
  <dcterms:modified xsi:type="dcterms:W3CDTF">2016-02-05T21:00:24Z</dcterms:modified>
</cp:coreProperties>
</file>